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604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A2164-9A3E-465E-9492-714E183D7364}" type="datetimeFigureOut">
              <a:rPr lang="sk-SK" smtClean="0"/>
              <a:pPr/>
              <a:t>27.3.2013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8406F-5026-4EDC-9549-F1789C16B205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3" y="188640"/>
            <a:ext cx="887253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633670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438" y="590550"/>
            <a:ext cx="8239125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Prezentácia na obrazovke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4</vt:i4>
      </vt:variant>
    </vt:vector>
  </HeadingPairs>
  <TitlesOfParts>
    <vt:vector size="5" baseType="lpstr">
      <vt:lpstr>Motív Office</vt:lpstr>
      <vt:lpstr>Snímka 1</vt:lpstr>
      <vt:lpstr>Snímka 2</vt:lpstr>
      <vt:lpstr>Snímka 3</vt:lpstr>
      <vt:lpstr>Snímka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Uzivatel</dc:creator>
  <cp:lastModifiedBy>Uzivatel</cp:lastModifiedBy>
  <cp:revision>6</cp:revision>
  <dcterms:created xsi:type="dcterms:W3CDTF">2013-03-27T15:09:22Z</dcterms:created>
  <dcterms:modified xsi:type="dcterms:W3CDTF">2013-03-27T15:56:43Z</dcterms:modified>
</cp:coreProperties>
</file>